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89312D-C2FA-4E7F-BC18-72B67CA119B9}" v="1" dt="2023-08-03T01:57:54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F89312D-C2FA-4E7F-BC18-72B67CA119B9}"/>
    <pc:docChg chg="custSel modSld">
      <pc:chgData name="Narelle Wheaton" userId="6e1b2b30-480e-4f91-806b-6735d5b9e446" providerId="ADAL" clId="{9F89312D-C2FA-4E7F-BC18-72B67CA119B9}" dt="2023-08-03T01:58:15.720" v="28" actId="1076"/>
      <pc:docMkLst>
        <pc:docMk/>
      </pc:docMkLst>
      <pc:sldChg chg="modSp mod">
        <pc:chgData name="Narelle Wheaton" userId="6e1b2b30-480e-4f91-806b-6735d5b9e446" providerId="ADAL" clId="{9F89312D-C2FA-4E7F-BC18-72B67CA119B9}" dt="2023-08-03T01:57:19.005" v="17" actId="27636"/>
        <pc:sldMkLst>
          <pc:docMk/>
          <pc:sldMk cId="101594413" sldId="256"/>
        </pc:sldMkLst>
        <pc:spChg chg="mod">
          <ac:chgData name="Narelle Wheaton" userId="6e1b2b30-480e-4f91-806b-6735d5b9e446" providerId="ADAL" clId="{9F89312D-C2FA-4E7F-BC18-72B67CA119B9}" dt="2023-08-03T01:57:19.005" v="17" actId="27636"/>
          <ac:spMkLst>
            <pc:docMk/>
            <pc:sldMk cId="101594413" sldId="256"/>
            <ac:spMk id="3" creationId="{8A7C2C79-9907-4F85-8F83-57117AC1349A}"/>
          </ac:spMkLst>
        </pc:spChg>
      </pc:sldChg>
      <pc:sldChg chg="modSp mod">
        <pc:chgData name="Narelle Wheaton" userId="6e1b2b30-480e-4f91-806b-6735d5b9e446" providerId="ADAL" clId="{9F89312D-C2FA-4E7F-BC18-72B67CA119B9}" dt="2023-08-03T01:57:28.895" v="19" actId="404"/>
        <pc:sldMkLst>
          <pc:docMk/>
          <pc:sldMk cId="171488908" sldId="257"/>
        </pc:sldMkLst>
        <pc:spChg chg="mod">
          <ac:chgData name="Narelle Wheaton" userId="6e1b2b30-480e-4f91-806b-6735d5b9e446" providerId="ADAL" clId="{9F89312D-C2FA-4E7F-BC18-72B67CA119B9}" dt="2023-08-03T01:57:28.895" v="19" actId="404"/>
          <ac:spMkLst>
            <pc:docMk/>
            <pc:sldMk cId="171488908" sldId="257"/>
            <ac:spMk id="3" creationId="{8A7C2C79-9907-4F85-8F83-57117AC1349A}"/>
          </ac:spMkLst>
        </pc:spChg>
      </pc:sldChg>
      <pc:sldChg chg="modSp mod">
        <pc:chgData name="Narelle Wheaton" userId="6e1b2b30-480e-4f91-806b-6735d5b9e446" providerId="ADAL" clId="{9F89312D-C2FA-4E7F-BC18-72B67CA119B9}" dt="2023-08-03T01:57:35.053" v="20" actId="1076"/>
        <pc:sldMkLst>
          <pc:docMk/>
          <pc:sldMk cId="103686936" sldId="258"/>
        </pc:sldMkLst>
        <pc:spChg chg="mod">
          <ac:chgData name="Narelle Wheaton" userId="6e1b2b30-480e-4f91-806b-6735d5b9e446" providerId="ADAL" clId="{9F89312D-C2FA-4E7F-BC18-72B67CA119B9}" dt="2023-08-03T01:57:35.053" v="20" actId="1076"/>
          <ac:spMkLst>
            <pc:docMk/>
            <pc:sldMk cId="103686936" sldId="258"/>
            <ac:spMk id="3" creationId="{8A7C2C79-9907-4F85-8F83-57117AC1349A}"/>
          </ac:spMkLst>
        </pc:spChg>
      </pc:sldChg>
      <pc:sldChg chg="delSp modSp mod">
        <pc:chgData name="Narelle Wheaton" userId="6e1b2b30-480e-4f91-806b-6735d5b9e446" providerId="ADAL" clId="{9F89312D-C2FA-4E7F-BC18-72B67CA119B9}" dt="2023-08-03T01:58:11.807" v="27" actId="1076"/>
        <pc:sldMkLst>
          <pc:docMk/>
          <pc:sldMk cId="2358520866" sldId="259"/>
        </pc:sldMkLst>
        <pc:spChg chg="mod">
          <ac:chgData name="Narelle Wheaton" userId="6e1b2b30-480e-4f91-806b-6735d5b9e446" providerId="ADAL" clId="{9F89312D-C2FA-4E7F-BC18-72B67CA119B9}" dt="2023-08-03T01:58:11.807" v="27" actId="1076"/>
          <ac:spMkLst>
            <pc:docMk/>
            <pc:sldMk cId="2358520866" sldId="259"/>
            <ac:spMk id="3" creationId="{8A7C2C79-9907-4F85-8F83-57117AC1349A}"/>
          </ac:spMkLst>
        </pc:spChg>
        <pc:spChg chg="del">
          <ac:chgData name="Narelle Wheaton" userId="6e1b2b30-480e-4f91-806b-6735d5b9e446" providerId="ADAL" clId="{9F89312D-C2FA-4E7F-BC18-72B67CA119B9}" dt="2023-08-03T01:57:51.693" v="22" actId="21"/>
          <ac:spMkLst>
            <pc:docMk/>
            <pc:sldMk cId="2358520866" sldId="259"/>
            <ac:spMk id="4" creationId="{7D583C1A-F1AF-4F87-ADCD-2CF9A880D9A6}"/>
          </ac:spMkLst>
        </pc:spChg>
      </pc:sldChg>
      <pc:sldChg chg="modSp mod">
        <pc:chgData name="Narelle Wheaton" userId="6e1b2b30-480e-4f91-806b-6735d5b9e446" providerId="ADAL" clId="{9F89312D-C2FA-4E7F-BC18-72B67CA119B9}" dt="2023-08-03T01:57:46.766" v="21" actId="1076"/>
        <pc:sldMkLst>
          <pc:docMk/>
          <pc:sldMk cId="3054778795" sldId="260"/>
        </pc:sldMkLst>
        <pc:spChg chg="mod">
          <ac:chgData name="Narelle Wheaton" userId="6e1b2b30-480e-4f91-806b-6735d5b9e446" providerId="ADAL" clId="{9F89312D-C2FA-4E7F-BC18-72B67CA119B9}" dt="2023-08-03T01:57:46.766" v="21" actId="1076"/>
          <ac:spMkLst>
            <pc:docMk/>
            <pc:sldMk cId="3054778795" sldId="260"/>
            <ac:spMk id="3" creationId="{8A7C2C79-9907-4F85-8F83-57117AC1349A}"/>
          </ac:spMkLst>
        </pc:spChg>
      </pc:sldChg>
      <pc:sldChg chg="addSp modSp mod">
        <pc:chgData name="Narelle Wheaton" userId="6e1b2b30-480e-4f91-806b-6735d5b9e446" providerId="ADAL" clId="{9F89312D-C2FA-4E7F-BC18-72B67CA119B9}" dt="2023-08-03T01:58:15.720" v="28" actId="1076"/>
        <pc:sldMkLst>
          <pc:docMk/>
          <pc:sldMk cId="1653237210" sldId="261"/>
        </pc:sldMkLst>
        <pc:spChg chg="add mod">
          <ac:chgData name="Narelle Wheaton" userId="6e1b2b30-480e-4f91-806b-6735d5b9e446" providerId="ADAL" clId="{9F89312D-C2FA-4E7F-BC18-72B67CA119B9}" dt="2023-08-03T01:57:54.162" v="23"/>
          <ac:spMkLst>
            <pc:docMk/>
            <pc:sldMk cId="1653237210" sldId="261"/>
            <ac:spMk id="2" creationId="{AAC8D635-30A6-B2D2-1A8A-E06D441AEAA5}"/>
          </ac:spMkLst>
        </pc:spChg>
        <pc:spChg chg="mod">
          <ac:chgData name="Narelle Wheaton" userId="6e1b2b30-480e-4f91-806b-6735d5b9e446" providerId="ADAL" clId="{9F89312D-C2FA-4E7F-BC18-72B67CA119B9}" dt="2023-08-03T01:58:15.720" v="28" actId="1076"/>
          <ac:spMkLst>
            <pc:docMk/>
            <pc:sldMk cId="1653237210" sldId="261"/>
            <ac:spMk id="3" creationId="{8A7C2C79-9907-4F85-8F83-57117AC134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41628-6B25-4F88-B301-0711D6AEC1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8C0EAA-7096-41C1-8C93-A788D1AEEC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267C5-C1ED-42CF-B3C8-54CB82C6E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DDA8A-EA0A-48D3-BD57-4CE124FE8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77DD7-300E-455F-9981-1E9236DE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351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82502-325E-48E5-A6DB-8F4FF64DE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78BFF4-48EF-42CC-8EDF-2340529BC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EB6DC-6C03-4EE9-AF43-E8DD01D67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3E700C-937E-408F-A3C2-7BAADC0D4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9C90B-7FD6-4B78-85C2-C8DCF9784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21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C4FCF3-60F8-4C8B-9473-3D7F784929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76AF81-0EEC-4C69-875F-7620CC28FC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249EC-D6ED-4B49-A853-F27FEC753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A6A0EC-5422-41A3-8A34-48B939F66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61228-5988-4423-992E-669184541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7489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258FA-AA89-4DF0-B3F2-32A1EA3F8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B4B0B-E878-4BFF-811B-8F54DEDF6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D17400-9AF5-4FE6-A777-5B7ABBECF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197A1-DC5D-4E5D-840A-8E4BC6D4B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BA83C-6D1A-4672-A143-2D90B45D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2094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4897D-E355-4D4F-AB61-B3EAF61C2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6063B-62F0-4D71-B9D3-7EEDD191E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E1475-FF4C-4FF7-A715-49D741669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03EA-890F-477F-B8D6-139D7DA82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575E3-21D3-4575-A88F-9200B80B9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543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E75A-41B8-409D-BE94-84E129BC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99A65-EB27-4201-A542-D2D7C54AF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045EB-0D4A-41B5-BDA6-4979522471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265346-2110-4BCF-B7E6-919A41B76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38AD1-9AE7-4C83-AE92-017E58E66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06E528-F80B-421A-8820-1C2AFE3FE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2201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01C86-2E41-450E-A574-98C94D901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0F3C1D-028C-45CC-9AE0-8254E3A53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3E8B92-2B1A-4A96-BDD0-314C143703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A6B5D2-5E3E-4A40-8C46-04C11A45B3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D56AC3-01E8-4B39-A0D3-6A6099FB6B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2249E6-92B1-49EB-AE2D-44F841C9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F7376C-C4DC-4A6A-9058-34B885AFA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523519-B442-4FF4-B4A8-69E780233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804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118BD-96CA-42A7-B93D-B8384E860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D49159-DBE5-4CFE-9A6B-03A48CE6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AF3517-DA4E-4AEB-BF50-4A9F9502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09E7EE-D7D2-434F-BD69-32748A394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4119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5CF07-69E5-4F57-B218-964200124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3E692A-B626-4DC5-B4FF-6466678B3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51D74-51CB-4FEF-9107-BBD8DDDA1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283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7DC05-FDE3-4307-A196-1DFFE0DAE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9B074-1074-4CB7-84E5-B90F8B925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26BC85-1EAF-4D95-9867-B8A30482D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9B54D8-3474-4342-BCF8-590684B87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C2959-64EA-4359-A4ED-34F06E26E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C6C6B6-CD22-4894-A62A-8E258D1DA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2369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8E59F-515C-4135-8B2D-BB48C1083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25D596-0D5F-4925-83D1-5FEA750E2C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13F4BF-903A-42B1-A01F-52AB3BD962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329778-3453-469C-B9A6-2D4067A5C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EC2736-0D72-4D78-9B28-5E805D466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7CC439-418A-4526-8ADE-C52D4961B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436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9F7B51-EDD3-4FC3-90DD-CB264B89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1586C-C1A5-4F1D-ABB0-A6B671BCED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C48EC-3272-497F-82D7-604344E35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FACEE-0446-4DDD-885C-120986DCDFB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01409-A644-41DD-90FB-440B1D952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9987B-4520-4EF6-86E6-2FF8A2C79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3221C-B135-42EB-9BC9-5DB4BCC38C5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297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2575"/>
            <a:ext cx="9144000" cy="352452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Softly the shadows fall o'er land and sea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Voices of evening call speaking to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Busy my hands this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Small time to think or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at the close of day I come to Thee</a:t>
            </a:r>
          </a:p>
        </p:txBody>
      </p:sp>
    </p:spTree>
    <p:extLst>
      <p:ext uri="{BB962C8B-B14F-4D97-AF65-F5344CB8AC3E}">
        <p14:creationId xmlns:p14="http://schemas.microsoft.com/office/powerpoint/2010/main" val="101594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33337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'tis Thy tender touch now we implore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with its toil is done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is o'er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in the evening while shadows fall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 who give to Thee our all</a:t>
            </a:r>
          </a:p>
        </p:txBody>
      </p:sp>
    </p:spTree>
    <p:extLst>
      <p:ext uri="{BB962C8B-B14F-4D97-AF65-F5344CB8AC3E}">
        <p14:creationId xmlns:p14="http://schemas.microsoft.com/office/powerpoint/2010/main" val="171488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7800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What can I bring to Thee fruit of today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I walked worthily in work and play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Lightened my brother's load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Walking life's toilsome road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New strength and love bestowed Master I pray</a:t>
            </a:r>
          </a:p>
        </p:txBody>
      </p:sp>
    </p:spTree>
    <p:extLst>
      <p:ext uri="{BB962C8B-B14F-4D97-AF65-F5344CB8AC3E}">
        <p14:creationId xmlns:p14="http://schemas.microsoft.com/office/powerpoint/2010/main" val="103686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33337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'tis Thy tender touch now we implore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with its toil is done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is o'er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in the evening while shadows fall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 who give to Thee our all</a:t>
            </a:r>
          </a:p>
        </p:txBody>
      </p:sp>
    </p:spTree>
    <p:extLst>
      <p:ext uri="{BB962C8B-B14F-4D97-AF65-F5344CB8AC3E}">
        <p14:creationId xmlns:p14="http://schemas.microsoft.com/office/powerpoint/2010/main" val="305477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3737" y="1440044"/>
            <a:ext cx="10084526" cy="397791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 the birds homeward wend seeking their nest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who hast called me friend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knowest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me best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Forgive if I should roam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grant that I may come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find at last my Home safe in Thy breast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520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7C2C79-9907-4F85-8F83-57117AC13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5"/>
            <a:ext cx="9144000" cy="33337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'tis Thy tender touch now we implore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with its toil is done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is o'er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in the evening while shadows fall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 who give to Thee our all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8D635-30A6-B2D2-1A8A-E06D441AEAA5}"/>
              </a:ext>
            </a:extLst>
          </p:cNvPr>
          <p:cNvSpPr txBox="1"/>
          <p:nvPr/>
        </p:nvSpPr>
        <p:spPr>
          <a:xfrm>
            <a:off x="266700" y="5737563"/>
            <a:ext cx="45148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2641775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Ivy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Mawby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653237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2022-06-27T05:51:44Z</dcterms:created>
  <dcterms:modified xsi:type="dcterms:W3CDTF">2023-08-03T01:58:24Z</dcterms:modified>
</cp:coreProperties>
</file>